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70" r:id="rId3"/>
    <p:sldId id="304" r:id="rId4"/>
    <p:sldId id="28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0"/>
    <p:restoredTop sz="89194"/>
  </p:normalViewPr>
  <p:slideViewPr>
    <p:cSldViewPr snapToGrid="0">
      <p:cViewPr varScale="1">
        <p:scale>
          <a:sx n="88" d="100"/>
          <a:sy n="88" d="100"/>
        </p:scale>
        <p:origin x="8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352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9663F0-7169-0559-11C0-A2FE75258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8A42C8-3561-13FD-34C5-D0B9C2AE897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C662D9-B9B1-9547-B36E-8221DD2F864F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305D21-C904-71B3-22E9-2AECE5D463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9AB05-4214-134C-DD66-99AB16A7DE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305540-FCDA-E24F-8F04-7435EFDF02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031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559DEC-DB68-3946-B437-6804073692D8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E6CA4-3B96-8C44-A05B-D380AB9D2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72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9E6CA4-3B96-8C44-A05B-D380AB9D2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80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E8E23E92-4D87-25E6-C076-41C53DCBB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012"/>
          <a:stretch/>
        </p:blipFill>
        <p:spPr>
          <a:xfrm>
            <a:off x="0" y="117475"/>
            <a:ext cx="12192000" cy="62435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964668-4034-46E4-F7F5-94976CF142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503487"/>
            <a:ext cx="8153399" cy="1006475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rgbClr val="FFC000"/>
                </a:solidFill>
                <a:latin typeface="Apple SD Gothic Neo Medium" panose="02000300000000000000" pitchFamily="2" charset="-127"/>
                <a:ea typeface="Apple SD Gothic Neo Medium" panose="02000300000000000000" pitchFamily="2" charset="-127"/>
              </a:defRPr>
            </a:lvl1pPr>
          </a:lstStyle>
          <a:p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Skripsi</a:t>
            </a:r>
            <a:r>
              <a:rPr lang="en-US" dirty="0"/>
              <a:t> Anda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81A88-A4C1-8C75-0E4D-4FCD8B61B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52D9E-8374-50B9-A7DA-DA03BA5C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CB9200-FA62-0849-66DB-8EAB733C6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ound Same Side Corner Rectangle 15">
            <a:extLst>
              <a:ext uri="{FF2B5EF4-FFF2-40B4-BE49-F238E27FC236}">
                <a16:creationId xmlns:a16="http://schemas.microsoft.com/office/drawing/2014/main" id="{9CBEF006-AAD4-575D-4FE0-E000FAA51B4C}"/>
              </a:ext>
            </a:extLst>
          </p:cNvPr>
          <p:cNvSpPr/>
          <p:nvPr userDrawn="1"/>
        </p:nvSpPr>
        <p:spPr>
          <a:xfrm flipV="1">
            <a:off x="0" y="-3"/>
            <a:ext cx="12192000" cy="136528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02056-7938-0966-9E04-52A9EFE24902}"/>
              </a:ext>
            </a:extLst>
          </p:cNvPr>
          <p:cNvSpPr txBox="1"/>
          <p:nvPr userDrawn="1"/>
        </p:nvSpPr>
        <p:spPr>
          <a:xfrm>
            <a:off x="7287491" y="-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6AAC6F-8685-67E7-93D4-E0F5B1750227}"/>
              </a:ext>
            </a:extLst>
          </p:cNvPr>
          <p:cNvSpPr txBox="1"/>
          <p:nvPr userDrawn="1"/>
        </p:nvSpPr>
        <p:spPr>
          <a:xfrm>
            <a:off x="3799607" y="6540932"/>
            <a:ext cx="5874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Template ppt by: Muhammad </a:t>
            </a:r>
            <a:r>
              <a:rPr lang="en-US" dirty="0" err="1"/>
              <a:t>dodi</a:t>
            </a:r>
            <a:r>
              <a:rPr lang="en-US" dirty="0"/>
              <a:t> </a:t>
            </a:r>
            <a:r>
              <a:rPr lang="en-US" dirty="0" err="1"/>
              <a:t>prasetyo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6CA314-450A-D631-6D92-E323686BE8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09800" y="3820657"/>
            <a:ext cx="9144000" cy="1386574"/>
          </a:xfrm>
        </p:spPr>
        <p:txBody>
          <a:bodyPr/>
          <a:lstStyle>
            <a:lvl1pPr marL="0" indent="0" algn="r">
              <a:buNone/>
              <a:defRPr sz="2400" b="0" i="0">
                <a:latin typeface="Apple SD Gothic Neo Medium" panose="02000300000000000000" pitchFamily="2" charset="-127"/>
                <a:ea typeface="Apple SD Gothic Neo Medium" panose="02000300000000000000" pitchFamily="2" charset="-127"/>
                <a:cs typeface="Courier New" panose="02070309020205020404" pitchFamily="49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Sebutkan</a:t>
            </a:r>
            <a:r>
              <a:rPr lang="en-US" dirty="0"/>
              <a:t> Nama Anda NIM Anda (NIM </a:t>
            </a:r>
            <a:r>
              <a:rPr lang="en-US" dirty="0" err="1"/>
              <a:t>Dibawah</a:t>
            </a:r>
            <a:r>
              <a:rPr lang="en-US" dirty="0"/>
              <a:t> Nama)</a:t>
            </a:r>
          </a:p>
        </p:txBody>
      </p:sp>
      <p:sp>
        <p:nvSpPr>
          <p:cNvPr id="8" name="Round Same Side Corner Rectangle 7">
            <a:extLst>
              <a:ext uri="{FF2B5EF4-FFF2-40B4-BE49-F238E27FC236}">
                <a16:creationId xmlns:a16="http://schemas.microsoft.com/office/drawing/2014/main" id="{6CF608C9-65C0-26B9-1AC1-2C4638BC5B16}"/>
              </a:ext>
            </a:extLst>
          </p:cNvPr>
          <p:cNvSpPr/>
          <p:nvPr userDrawn="1"/>
        </p:nvSpPr>
        <p:spPr>
          <a:xfrm>
            <a:off x="0" y="6356350"/>
            <a:ext cx="12192000" cy="506540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noProof="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Religius, Aktif, Mandiri, Akuntabel, Humanis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ECD268-58B6-3BDC-5178-0E26C84268FC}"/>
              </a:ext>
            </a:extLst>
          </p:cNvPr>
          <p:cNvSpPr txBox="1"/>
          <p:nvPr userDrawn="1"/>
        </p:nvSpPr>
        <p:spPr>
          <a:xfrm>
            <a:off x="241300" y="6436689"/>
            <a:ext cx="295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0" noProof="0" dirty="0">
                <a:solidFill>
                  <a:srgbClr val="FFC000"/>
                </a:solidFill>
                <a:latin typeface="Didact Gothic" pitchFamily="2" charset="0"/>
                <a:ea typeface="Gungsuh" panose="02030600000101010101" pitchFamily="18" charset="-127"/>
                <a:cs typeface="Courier New" panose="02070309020205020404" pitchFamily="49" charset="0"/>
              </a:rPr>
              <a:t>stikespernus.ac.id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71AC75-5B02-5B84-6C81-816623335D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9339" y="496955"/>
            <a:ext cx="1854868" cy="722789"/>
          </a:xfrm>
          <a:prstGeom prst="rect">
            <a:avLst/>
          </a:prstGeom>
        </p:spPr>
      </p:pic>
      <p:pic>
        <p:nvPicPr>
          <p:cNvPr id="13" name="Picture 2" descr="undefined">
            <a:extLst>
              <a:ext uri="{FF2B5EF4-FFF2-40B4-BE49-F238E27FC236}">
                <a16:creationId xmlns:a16="http://schemas.microsoft.com/office/drawing/2014/main" id="{70C78188-98B2-B37D-6C43-6FA439A221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44" y="496954"/>
            <a:ext cx="722789" cy="7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618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6C1D9-329F-4856-2159-8EF6081BA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8EC25C-1A8E-F3A9-4906-B259FE501B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71C6B-D35F-8F67-63CB-F09C0847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018EA-B1BF-9741-A994-BAAC94F0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D36B-28AF-1418-F8E9-C1E9730D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69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F54C97-9BF2-1367-88B7-680A05366C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C39E86-8D0A-8AA4-41F9-BED6B71A14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51DD5-439A-22B1-F534-A1A3D64B2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D9BD0C-6A06-B2C5-E130-249B0D93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3BB4D-6B6D-F39B-6B5D-E68D932E5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42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7ECAB7A1-8BBF-81C2-93C2-C80896F39BE7}"/>
              </a:ext>
            </a:extLst>
          </p:cNvPr>
          <p:cNvSpPr/>
          <p:nvPr userDrawn="1"/>
        </p:nvSpPr>
        <p:spPr>
          <a:xfrm flipV="1">
            <a:off x="0" y="-3"/>
            <a:ext cx="12192000" cy="136528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elay 7">
            <a:extLst>
              <a:ext uri="{FF2B5EF4-FFF2-40B4-BE49-F238E27FC236}">
                <a16:creationId xmlns:a16="http://schemas.microsoft.com/office/drawing/2014/main" id="{0744E926-BDF1-6667-838D-838C30D5CA87}"/>
              </a:ext>
            </a:extLst>
          </p:cNvPr>
          <p:cNvSpPr/>
          <p:nvPr userDrawn="1"/>
        </p:nvSpPr>
        <p:spPr>
          <a:xfrm rot="5400000">
            <a:off x="5416297" y="-50611"/>
            <a:ext cx="944880" cy="1048514"/>
          </a:xfrm>
          <a:prstGeom prst="flowChartDelay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B2995-7820-BB96-5839-B082919553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970387"/>
            <a:ext cx="10515600" cy="944880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r>
              <a:rPr lang="en-US" dirty="0" err="1"/>
              <a:t>Tuliskan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anda</a:t>
            </a:r>
            <a:r>
              <a:rPr lang="en-US" dirty="0"/>
              <a:t> </a:t>
            </a:r>
            <a:r>
              <a:rPr lang="en-US" dirty="0" err="1"/>
              <a:t>sampaikan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B6574-A165-DC2C-C0C4-0D2F82B56B0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72641"/>
            <a:ext cx="10515600" cy="4104322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2pPr>
            <a:lvl3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3pPr>
            <a:lvl4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4pPr>
            <a:lvl5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5pPr>
          </a:lstStyle>
          <a:p>
            <a:pPr lvl="0"/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endParaRPr lang="en-US" dirty="0"/>
          </a:p>
          <a:p>
            <a:pPr lvl="0"/>
            <a:r>
              <a:rPr lang="en-US" dirty="0" err="1"/>
              <a:t>Tinjauan</a:t>
            </a:r>
            <a:r>
              <a:rPr lang="en-US" dirty="0"/>
              <a:t> Pustaka</a:t>
            </a:r>
          </a:p>
          <a:p>
            <a:pPr lvl="0"/>
            <a:r>
              <a:rPr lang="en-US" dirty="0" err="1"/>
              <a:t>dll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592A7-919A-FD61-F951-A130798A6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900C4E-7DF1-7C09-DECC-4E2909D5F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E5012-20DD-81E1-1416-6257343FE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84013B-502E-118C-5A6C-434058D1A4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9649" y="25507"/>
            <a:ext cx="878176" cy="878176"/>
          </a:xfrm>
          <a:prstGeom prst="rect">
            <a:avLst/>
          </a:prstGeom>
        </p:spPr>
      </p:pic>
      <p:sp>
        <p:nvSpPr>
          <p:cNvPr id="10" name="Round Same Side Corner Rectangle 9">
            <a:extLst>
              <a:ext uri="{FF2B5EF4-FFF2-40B4-BE49-F238E27FC236}">
                <a16:creationId xmlns:a16="http://schemas.microsoft.com/office/drawing/2014/main" id="{E59B307D-AAD1-1E32-BDC0-4E831CF05B83}"/>
              </a:ext>
            </a:extLst>
          </p:cNvPr>
          <p:cNvSpPr/>
          <p:nvPr userDrawn="1"/>
        </p:nvSpPr>
        <p:spPr>
          <a:xfrm>
            <a:off x="0" y="6356350"/>
            <a:ext cx="12192000" cy="506540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id-ID" noProof="0" dirty="0">
                <a:latin typeface="Apple SD Gothic Neo" panose="02000300000000000000" pitchFamily="2" charset="-127"/>
                <a:ea typeface="Apple SD Gothic Neo" panose="02000300000000000000" pitchFamily="2" charset="-127"/>
              </a:rPr>
              <a:t>Religius, Aktif, Mandiri, Akuntabel, Humanis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34E8A-49D0-7D0C-3966-3D12376FCC6C}"/>
              </a:ext>
            </a:extLst>
          </p:cNvPr>
          <p:cNvSpPr txBox="1"/>
          <p:nvPr userDrawn="1"/>
        </p:nvSpPr>
        <p:spPr>
          <a:xfrm>
            <a:off x="241300" y="6436689"/>
            <a:ext cx="2959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i="0" noProof="0" dirty="0">
                <a:solidFill>
                  <a:srgbClr val="FFC000"/>
                </a:solidFill>
                <a:latin typeface="Didact Gothic" pitchFamily="2" charset="0"/>
                <a:ea typeface="Gungsuh" panose="02030600000101010101" pitchFamily="18" charset="-127"/>
                <a:cs typeface="Courier New" panose="02070309020205020404" pitchFamily="49" charset="0"/>
              </a:rPr>
              <a:t>stikespernus.ac.id</a:t>
            </a:r>
          </a:p>
        </p:txBody>
      </p:sp>
    </p:spTree>
    <p:extLst>
      <p:ext uri="{BB962C8B-B14F-4D97-AF65-F5344CB8AC3E}">
        <p14:creationId xmlns:p14="http://schemas.microsoft.com/office/powerpoint/2010/main" val="345557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AFC92-09F5-0BA8-C2DB-B21B8D6D0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BC590-E054-BC38-06C8-B5C2B47F5B7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Tulis</a:t>
            </a:r>
            <a:r>
              <a:rPr lang="en-US" dirty="0"/>
              <a:t> </a:t>
            </a:r>
            <a:r>
              <a:rPr lang="en-US" dirty="0" err="1"/>
              <a:t>Judul</a:t>
            </a:r>
            <a:br>
              <a:rPr lang="en-US" dirty="0"/>
            </a:br>
            <a:r>
              <a:rPr lang="en-US" dirty="0"/>
              <a:t>Nama Anda</a:t>
            </a:r>
          </a:p>
          <a:p>
            <a:pPr lvl="0"/>
            <a:r>
              <a:rPr lang="en-US" dirty="0"/>
              <a:t>NIM Anda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361E7-01A1-258F-E9E9-582B0A07D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532A0-5E78-5EF8-B5BA-3B8DA97FC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1D71B-D610-DB22-C742-6B6ABDF43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74868C-EDE8-D032-D7E7-531BE0BDF356}"/>
              </a:ext>
            </a:extLst>
          </p:cNvPr>
          <p:cNvSpPr/>
          <p:nvPr userDrawn="1"/>
        </p:nvSpPr>
        <p:spPr>
          <a:xfrm>
            <a:off x="-1" y="1258957"/>
            <a:ext cx="265043" cy="498281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95F2C488-9ADA-CF2B-D2FC-DAA14ADAEEBA}"/>
              </a:ext>
            </a:extLst>
          </p:cNvPr>
          <p:cNvSpPr/>
          <p:nvPr userDrawn="1"/>
        </p:nvSpPr>
        <p:spPr>
          <a:xfrm rot="16200000">
            <a:off x="8624129" y="3290129"/>
            <a:ext cx="6858000" cy="277742"/>
          </a:xfrm>
          <a:prstGeom prst="round2Same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d-ID" noProof="0" dirty="0">
              <a:latin typeface="Apple SD Gothic Neo" panose="02000300000000000000" pitchFamily="2" charset="-127"/>
              <a:ea typeface="Apple SD Gothic Neo" panose="02000300000000000000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75B255-0018-BCD8-DBFD-D9B2AC7FDF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30081" y="592864"/>
            <a:ext cx="1854868" cy="72278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249934-4E9B-3CA5-DFA3-10DC800B30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6430" y="539125"/>
            <a:ext cx="722789" cy="722789"/>
          </a:xfrm>
          <a:prstGeom prst="rect">
            <a:avLst/>
          </a:prstGeom>
        </p:spPr>
      </p:pic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E148A8A-94C5-31DE-01FE-129FF36A83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811" y="592864"/>
            <a:ext cx="722789" cy="72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4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56B04-E3D5-C0F9-DBFF-6F061A4A55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r>
              <a:rPr lang="en-US" dirty="0" err="1"/>
              <a:t>Cantumkan</a:t>
            </a:r>
            <a:r>
              <a:rPr lang="en-US" dirty="0"/>
              <a:t> </a:t>
            </a:r>
            <a:r>
              <a:rPr lang="en-US" dirty="0" err="1"/>
              <a:t>Judul</a:t>
            </a:r>
            <a:r>
              <a:rPr lang="en-US" dirty="0"/>
              <a:t> </a:t>
            </a:r>
            <a:r>
              <a:rPr lang="en-US" dirty="0" err="1"/>
              <a:t>Komponen</a:t>
            </a:r>
            <a:br>
              <a:rPr lang="en-US" dirty="0"/>
            </a:b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, </a:t>
            </a:r>
            <a:r>
              <a:rPr lang="en-US" dirty="0" err="1"/>
              <a:t>Tujuan</a:t>
            </a:r>
            <a:r>
              <a:rPr lang="en-US" dirty="0"/>
              <a:t> </a:t>
            </a:r>
            <a:r>
              <a:rPr lang="en-US" dirty="0" err="1"/>
              <a:t>Dll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739CA-BFCF-EE3A-D78F-E346A141BBA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2pPr>
            <a:lvl3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3pPr>
            <a:lvl4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4pPr>
            <a:lvl5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5pPr>
          </a:lstStyle>
          <a:p>
            <a:pPr lvl="0"/>
            <a:r>
              <a:rPr lang="en-US" dirty="0"/>
              <a:t>Bisa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tulisan yang </a:t>
            </a:r>
            <a:r>
              <a:rPr lang="en-US" dirty="0" err="1"/>
              <a:t>menunjukkan</a:t>
            </a:r>
            <a:r>
              <a:rPr lang="en-US" dirty="0"/>
              <a:t> </a:t>
            </a:r>
            <a:r>
              <a:rPr lang="en-US" dirty="0" err="1"/>
              <a:t>kreativitas</a:t>
            </a:r>
            <a:r>
              <a:rPr lang="en-US" dirty="0"/>
              <a:t> </a:t>
            </a:r>
            <a:r>
              <a:rPr lang="en-US" dirty="0" err="1"/>
              <a:t>anda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9907C-64A6-6D44-42EF-08BD0E55E42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  <a:lvl2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2pPr>
            <a:lvl3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3pPr>
            <a:lvl4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4pPr>
            <a:lvl5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5pPr>
          </a:lstStyle>
          <a:p>
            <a:pPr lvl="0"/>
            <a:r>
              <a:rPr lang="en-US" dirty="0"/>
              <a:t>Slide </a:t>
            </a:r>
            <a:r>
              <a:rPr lang="en-US" dirty="0" err="1"/>
              <a:t>Seterusnya</a:t>
            </a:r>
            <a:r>
              <a:rPr lang="en-US" dirty="0"/>
              <a:t> </a:t>
            </a:r>
            <a:r>
              <a:rPr lang="en-US" dirty="0" err="1"/>
              <a:t>sama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BDED35-B7F6-7370-5C7C-11F3DC44D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fld id="{8E5730F6-82BC-0745-828F-24E13B32613C}" type="datetimeFigureOut">
              <a:rPr lang="en-US" smtClean="0"/>
              <a:pPr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10B0C-3437-B9B8-4C96-540E5D7E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FF120-438E-1C0C-6281-58DF7511E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pple SD Gothic Neo" panose="02000300000000000000" pitchFamily="2" charset="-127"/>
                <a:ea typeface="Apple SD Gothic Neo" panose="02000300000000000000" pitchFamily="2" charset="-127"/>
              </a:defRPr>
            </a:lvl1pPr>
          </a:lstStyle>
          <a:p>
            <a:fld id="{1FA7B909-4854-0749-ADB6-3F16B3D2C4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AAB0AF-F1C8-A3AC-99CB-59FE37866A8A}"/>
              </a:ext>
            </a:extLst>
          </p:cNvPr>
          <p:cNvSpPr/>
          <p:nvPr userDrawn="1"/>
        </p:nvSpPr>
        <p:spPr>
          <a:xfrm>
            <a:off x="0" y="808382"/>
            <a:ext cx="238540" cy="417443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581C8-F1E0-37DC-50AE-46515C652C04}"/>
              </a:ext>
            </a:extLst>
          </p:cNvPr>
          <p:cNvSpPr/>
          <p:nvPr userDrawn="1"/>
        </p:nvSpPr>
        <p:spPr>
          <a:xfrm>
            <a:off x="0" y="2067339"/>
            <a:ext cx="238540" cy="417443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539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17E1B-C6C4-85A9-AE2E-B83A9A990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26DBD2-F7BC-7BB6-FA84-2714D036D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5BCCDB-6E51-37E3-A645-DDD4B916F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BFC7B-71ED-08C0-5FBC-59CA8D3BC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01F4FE-817F-6765-21AA-CD623C780C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17B7BB-7959-CB2F-4EEB-F2E870522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5EFEF7-C881-CA27-3449-060FD72CD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8E9DB6-AB3C-515E-992A-2809A318B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271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68648-9BB3-A439-08ED-7D7A388B9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D5776A-C3A1-E100-F020-2C51BDC2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C3C5B7-90D0-8419-C008-4B1440B8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BB928F-1E10-3FB3-924F-658A67F9B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26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3E9EB1-E644-7959-302B-D590E8A9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D0E2C-6FBF-CEFD-BD28-289FDFB3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D8FA2-B89E-0468-56A5-78FCB76F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1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D5B6C-02B6-3F38-8626-D6B91DCF4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13E75-96C0-EB40-C7ED-B3D3E9CED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6A375A-3821-8354-7C6D-71531E963A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03EA9-553D-F15B-FE63-A0621314E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F46509-33E0-8D19-4182-D9BC8D78B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BDC485-8593-C006-3C21-5501744AF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9732D-B1D9-18A8-A0A7-B1681C2C3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295BA9-CA98-ADF4-EF24-DA899B9C25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703163-2F4C-6AF4-4AF8-2B9ABCAF0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1A0B20-12A9-E65F-2EC3-97016BB0C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30F6-82BC-0745-828F-24E13B32613C}" type="datetimeFigureOut">
              <a:rPr lang="en-US" smtClean="0"/>
              <a:t>5/26/25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595D77-06C0-FC7E-0AD8-49B5C3E84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E3120-75CF-82DF-768C-07452CC84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7B909-4854-0749-ADB6-3F16B3D2C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24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8C5993-92A5-732B-39EC-E1414638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E6A278-E319-28DA-1C73-0C6213C06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6ABDEB-6E2C-C323-88FB-BD197FFFA0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730F6-82BC-0745-828F-24E13B32613C}" type="datetimeFigureOut">
              <a:rPr lang="en-US" smtClean="0"/>
              <a:t>5/26/25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0845DA-EC2A-1976-CDA1-6B32BC6C56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F7A27-A298-099C-1172-176DF4884A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7B909-4854-0749-ADB6-3F16B3D2C4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308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6032FE4-EFE9-0DDE-7486-DA829F4395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E4D0850-434B-0669-F507-72BBFCD3C6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2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AF20-8FC5-5ED2-F901-9DA9991A8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A2840-7A4B-296C-FF6A-BB0C5F20D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buClr>
                <a:srgbClr val="181717"/>
              </a:buClr>
              <a:buSzPts val="120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388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CA19-F798-A8E1-7738-C1326A0B3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E9F4-FDD5-2CBC-3025-4EF24B0D305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D715A-585D-FD8F-FE73-92DB407911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18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0BCF2-22C6-4A62-4B39-EC0DA43C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Terimakasih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157F68-28C3-C7C6-ADE4-4E6C9D0C86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7292</TotalTime>
  <Words>4</Words>
  <Application>Microsoft Macintosh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Apple SD Gothic Neo</vt:lpstr>
      <vt:lpstr>Apple SD Gothic Neo Medium</vt:lpstr>
      <vt:lpstr>Arial</vt:lpstr>
      <vt:lpstr>Calibri</vt:lpstr>
      <vt:lpstr>Calibri Light</vt:lpstr>
      <vt:lpstr>Didact Gothic</vt:lpstr>
      <vt:lpstr>Office Theme</vt:lpstr>
      <vt:lpstr>PowerPoint Presentation</vt:lpstr>
      <vt:lpstr>Learning Outcome</vt:lpstr>
      <vt:lpstr>PowerPoint Presentation</vt:lpstr>
      <vt:lpstr>Terimakasih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Dodik Prasetyo</dc:creator>
  <cp:lastModifiedBy>Muhammad Dodik Prasetyo</cp:lastModifiedBy>
  <cp:revision>24</cp:revision>
  <dcterms:created xsi:type="dcterms:W3CDTF">2024-08-31T23:14:03Z</dcterms:created>
  <dcterms:modified xsi:type="dcterms:W3CDTF">2025-05-26T03:00:19Z</dcterms:modified>
</cp:coreProperties>
</file>